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88" r:id="rId3"/>
    <p:sldId id="263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1" autoAdjust="0"/>
    <p:restoredTop sz="86497" autoAdjust="0"/>
  </p:normalViewPr>
  <p:slideViewPr>
    <p:cSldViewPr>
      <p:cViewPr varScale="1">
        <p:scale>
          <a:sx n="63" d="100"/>
          <a:sy n="63" d="100"/>
        </p:scale>
        <p:origin x="-17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9B1DC-2BAF-4899-807E-87A967A51766}" type="datetimeFigureOut">
              <a:rPr lang="en-US" smtClean="0"/>
              <a:t>6/2/2016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0C6EFB-98AC-4EB0-AC25-50BE338A463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0C6EFB-98AC-4EB0-AC25-50BE338A4637}" type="slidenum">
              <a:rPr lang="en-US" smtClean="0"/>
              <a:t>33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7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913A4-50AA-4A31-8885-6CB605421999}" type="datetimeFigureOut">
              <a:rPr lang="en-US" smtClean="0"/>
              <a:pPr/>
              <a:t>6/2/2016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8168C-ED98-48FB-A90C-FF2F22F924D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7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pmartin.UCSNSCHOOLS\AppData\Local\Microsoft\Windows\Temporary Internet Files\Content.IE5\1KU3KPLB\il_fullxfull-115097622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 rot="20963455">
            <a:off x="-142414" y="4452956"/>
            <a:ext cx="922072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Animal Posters</a:t>
            </a:r>
            <a:endParaRPr lang="en-US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-304800"/>
            <a:ext cx="8686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haroni" pitchFamily="2" charset="-79"/>
                <a:cs typeface="Aharoni" pitchFamily="2" charset="-79"/>
              </a:rPr>
              <a:t>Second Grade – 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haroni" pitchFamily="2" charset="-79"/>
                <a:cs typeface="Aharoni" pitchFamily="2" charset="-79"/>
              </a:rPr>
              <a:t>2</a:t>
            </a:r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haroni" pitchFamily="2" charset="-79"/>
                <a:cs typeface="Aharoni" pitchFamily="2" charset="-79"/>
              </a:rPr>
              <a:t>B</a:t>
            </a:r>
            <a:endParaRPr 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Aharoni" pitchFamily="2" charset="-79"/>
              <a:cs typeface="Aharoni" pitchFamily="2" charset="-79"/>
            </a:endParaRPr>
          </a:p>
          <a:p>
            <a:pPr algn="ctr"/>
            <a:endParaRPr lang="en-US" dirty="0"/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19327" t="11458" r="19766" b="14583"/>
          <a:stretch>
            <a:fillRect/>
          </a:stretch>
        </p:blipFill>
        <p:spPr bwMode="auto">
          <a:xfrm>
            <a:off x="0" y="-142875"/>
            <a:ext cx="91440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17570" t="12500" r="17423" b="15625"/>
          <a:stretch>
            <a:fillRect/>
          </a:stretch>
        </p:blipFill>
        <p:spPr bwMode="auto">
          <a:xfrm>
            <a:off x="0" y="0"/>
            <a:ext cx="91936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24597" t="11458" r="25037" b="14583"/>
          <a:stretch>
            <a:fillRect/>
          </a:stretch>
        </p:blipFill>
        <p:spPr bwMode="auto">
          <a:xfrm>
            <a:off x="0" y="-1"/>
            <a:ext cx="9144000" cy="679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22255" t="11458" r="22108" b="14583"/>
          <a:stretch>
            <a:fillRect/>
          </a:stretch>
        </p:blipFill>
        <p:spPr bwMode="auto">
          <a:xfrm>
            <a:off x="-1" y="0"/>
            <a:ext cx="917619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15813" t="11458" r="21523" b="15625"/>
          <a:stretch>
            <a:fillRect/>
          </a:stretch>
        </p:blipFill>
        <p:spPr bwMode="auto">
          <a:xfrm>
            <a:off x="-1" y="0"/>
            <a:ext cx="908521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24012" t="11458" r="22694" b="14583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21669" t="11458" r="23280" b="15625"/>
          <a:stretch>
            <a:fillRect/>
          </a:stretch>
        </p:blipFill>
        <p:spPr bwMode="auto">
          <a:xfrm>
            <a:off x="0" y="0"/>
            <a:ext cx="9144000" cy="680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26940" t="11458" r="29722" b="14583"/>
          <a:stretch>
            <a:fillRect/>
          </a:stretch>
        </p:blipFill>
        <p:spPr bwMode="auto">
          <a:xfrm>
            <a:off x="0" y="0"/>
            <a:ext cx="9144000" cy="6872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20498" t="11458" r="22694" b="14583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19327" t="11458" r="18594" b="14583"/>
          <a:stretch>
            <a:fillRect/>
          </a:stretch>
        </p:blipFill>
        <p:spPr bwMode="auto">
          <a:xfrm>
            <a:off x="0" y="0"/>
            <a:ext cx="9214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1897" t="12500" r="15764" b="14583"/>
          <a:stretch>
            <a:fillRect/>
          </a:stretch>
        </p:blipFill>
        <p:spPr bwMode="auto">
          <a:xfrm>
            <a:off x="0" y="120316"/>
            <a:ext cx="9144000" cy="6737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19912" t="11458" r="21523" b="156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23426" t="10417" r="22226" b="14583"/>
          <a:stretch>
            <a:fillRect/>
          </a:stretch>
        </p:blipFill>
        <p:spPr bwMode="auto">
          <a:xfrm>
            <a:off x="0" y="-1"/>
            <a:ext cx="8915400" cy="6917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18741" t="10417" r="21523" b="14583"/>
          <a:stretch>
            <a:fillRect/>
          </a:stretch>
        </p:blipFill>
        <p:spPr bwMode="auto">
          <a:xfrm>
            <a:off x="0" y="0"/>
            <a:ext cx="90678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l="19912" t="11458" r="22108" b="14583"/>
          <a:stretch>
            <a:fillRect/>
          </a:stretch>
        </p:blipFill>
        <p:spPr bwMode="auto">
          <a:xfrm>
            <a:off x="-1" y="0"/>
            <a:ext cx="913756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l="18741" t="11458" r="20351" b="14583"/>
          <a:stretch>
            <a:fillRect/>
          </a:stretch>
        </p:blipFill>
        <p:spPr bwMode="auto">
          <a:xfrm>
            <a:off x="0" y="0"/>
            <a:ext cx="91525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18155" t="15625" r="22108" b="15625"/>
          <a:stretch>
            <a:fillRect/>
          </a:stretch>
        </p:blipFill>
        <p:spPr bwMode="auto">
          <a:xfrm>
            <a:off x="0" y="0"/>
            <a:ext cx="9067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22840" t="11458" r="23280" b="15625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22840" t="11458" r="25622" b="14583"/>
          <a:stretch>
            <a:fillRect/>
          </a:stretch>
        </p:blipFill>
        <p:spPr bwMode="auto">
          <a:xfrm>
            <a:off x="0" y="-1"/>
            <a:ext cx="9144000" cy="694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l="17570" t="11458" r="19180" b="14583"/>
          <a:stretch>
            <a:fillRect/>
          </a:stretch>
        </p:blipFill>
        <p:spPr bwMode="auto">
          <a:xfrm>
            <a:off x="-1" y="0"/>
            <a:ext cx="91568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17570" t="11458" r="16837" b="10417"/>
          <a:stretch>
            <a:fillRect/>
          </a:stretch>
        </p:blipFill>
        <p:spPr bwMode="auto">
          <a:xfrm>
            <a:off x="0" y="0"/>
            <a:ext cx="92171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19912" t="11458" r="20937" b="14583"/>
          <a:stretch>
            <a:fillRect/>
          </a:stretch>
        </p:blipFill>
        <p:spPr bwMode="auto">
          <a:xfrm>
            <a:off x="-1" y="0"/>
            <a:ext cx="91053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l="18155" t="11458" r="17423" b="14583"/>
          <a:stretch>
            <a:fillRect/>
          </a:stretch>
        </p:blipFill>
        <p:spPr bwMode="auto">
          <a:xfrm>
            <a:off x="0" y="0"/>
            <a:ext cx="920839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18741" t="11458" r="16837" b="145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 l="17570" t="11458" r="18009" b="15625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 l="16984" t="11458" r="18594" b="14583"/>
          <a:stretch>
            <a:fillRect/>
          </a:stretch>
        </p:blipFill>
        <p:spPr bwMode="auto">
          <a:xfrm>
            <a:off x="0" y="0"/>
            <a:ext cx="9090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0938" t="11458" r="3906" b="14583"/>
          <a:stretch>
            <a:fillRect/>
          </a:stretch>
        </p:blipFill>
        <p:spPr bwMode="auto">
          <a:xfrm>
            <a:off x="-127715" y="228600"/>
            <a:ext cx="10177529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9531" t="11458" r="21094" b="21492"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0313" t="11458" r="21094" b="14583"/>
          <a:stretch>
            <a:fillRect/>
          </a:stretch>
        </p:blipFill>
        <p:spPr bwMode="auto">
          <a:xfrm>
            <a:off x="0" y="44704"/>
            <a:ext cx="9144000" cy="681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6354" t="11458" r="27965" b="13542"/>
          <a:stretch>
            <a:fillRect/>
          </a:stretch>
        </p:blipFill>
        <p:spPr bwMode="auto">
          <a:xfrm>
            <a:off x="0" y="41031"/>
            <a:ext cx="9144000" cy="6816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6940" t="11458" r="27965" b="14583"/>
          <a:stretch>
            <a:fillRect/>
          </a:stretch>
        </p:blipFill>
        <p:spPr bwMode="auto">
          <a:xfrm>
            <a:off x="0" y="-1"/>
            <a:ext cx="9144000" cy="6885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3426" t="11458" r="24451" b="14583"/>
          <a:stretch>
            <a:fillRect/>
          </a:stretch>
        </p:blipFill>
        <p:spPr bwMode="auto">
          <a:xfrm>
            <a:off x="0" y="0"/>
            <a:ext cx="9372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5653</TotalTime>
  <Words>7</Words>
  <Application>Microsoft Office PowerPoint</Application>
  <PresentationFormat>On-screen Show (4:3)</PresentationFormat>
  <Paragraphs>3</Paragraphs>
  <Slides>33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pmartin</dc:creator>
  <cp:lastModifiedBy>pmartin</cp:lastModifiedBy>
  <cp:revision>24</cp:revision>
  <dcterms:created xsi:type="dcterms:W3CDTF">2016-05-02T19:04:50Z</dcterms:created>
  <dcterms:modified xsi:type="dcterms:W3CDTF">2016-06-02T15:11:11Z</dcterms:modified>
</cp:coreProperties>
</file>